
<file path=[Content_Types].xml><?xml version="1.0" encoding="utf-8"?>
<Types xmlns="http://schemas.openxmlformats.org/package/2006/content-types">
  <Default Extension="png" ContentType="image/pn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8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История Земли в силуре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Историческая геология (курс лекций)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924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Стратиграфия силура (МСШ)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9"/>
            <a:ext cx="7848872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128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География силура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853094"/>
            <a:ext cx="8229600" cy="420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476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Завершение каледонской ТМЭ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	Каледонская </a:t>
            </a:r>
            <a:r>
              <a:rPr lang="ru-RU" dirty="0"/>
              <a:t>ТМЭ завершилась образованием </a:t>
            </a:r>
            <a:r>
              <a:rPr lang="ru-RU" b="1" dirty="0" err="1"/>
              <a:t>эпикалендонских</a:t>
            </a:r>
            <a:r>
              <a:rPr lang="ru-RU" b="1" dirty="0"/>
              <a:t> платформ (</a:t>
            </a:r>
            <a:r>
              <a:rPr lang="ru-RU" b="1" dirty="0" err="1"/>
              <a:t>каледонид</a:t>
            </a:r>
            <a:r>
              <a:rPr lang="ru-RU" b="1" dirty="0"/>
              <a:t>)</a:t>
            </a:r>
            <a:r>
              <a:rPr lang="ru-RU" dirty="0"/>
              <a:t>. Они представлены: </a:t>
            </a:r>
          </a:p>
          <a:p>
            <a:pPr algn="just"/>
            <a:r>
              <a:rPr lang="ru-RU" dirty="0" err="1"/>
              <a:t>Грампианской</a:t>
            </a:r>
            <a:r>
              <a:rPr lang="ru-RU" dirty="0"/>
              <a:t> областью (северная половина Скандинавского п-</a:t>
            </a:r>
            <a:r>
              <a:rPr lang="ru-RU" dirty="0" err="1"/>
              <a:t>ва</a:t>
            </a:r>
            <a:r>
              <a:rPr lang="ru-RU" dirty="0"/>
              <a:t>, северная и </a:t>
            </a:r>
            <a:r>
              <a:rPr lang="ru-RU" dirty="0" err="1"/>
              <a:t>ценральная</a:t>
            </a:r>
            <a:r>
              <a:rPr lang="ru-RU" dirty="0"/>
              <a:t> части Великобритании и Ирландии; </a:t>
            </a:r>
          </a:p>
          <a:p>
            <a:pPr algn="just"/>
            <a:r>
              <a:rPr lang="ru-RU" dirty="0"/>
              <a:t>Северо-Гренландской (северная и восточная части Гренландии, п-ов Ньюфаундленд);</a:t>
            </a:r>
          </a:p>
          <a:p>
            <a:pPr algn="just"/>
            <a:r>
              <a:rPr lang="ru-RU" dirty="0"/>
              <a:t>Северо-Таймырской (север п-ова Таймыр и о-ва Северная Земля);</a:t>
            </a:r>
          </a:p>
          <a:p>
            <a:pPr algn="just"/>
            <a:r>
              <a:rPr lang="ru-RU" dirty="0"/>
              <a:t>Алтае-Саянской (Восточные и Западные Саяны, Кузбасс, Минусинская впадина, Горный Алтай); </a:t>
            </a:r>
          </a:p>
          <a:p>
            <a:pPr algn="just"/>
            <a:r>
              <a:rPr lang="ru-RU" dirty="0"/>
              <a:t>Центрально-Казахстанской (Центральный Казахстан);</a:t>
            </a:r>
          </a:p>
          <a:p>
            <a:r>
              <a:rPr lang="ru-RU" dirty="0" err="1"/>
              <a:t>Наньшанской</a:t>
            </a:r>
            <a:r>
              <a:rPr lang="ru-RU" dirty="0"/>
              <a:t> и </a:t>
            </a:r>
            <a:r>
              <a:rPr lang="ru-RU" dirty="0" err="1"/>
              <a:t>Катазиатской</a:t>
            </a:r>
            <a:r>
              <a:rPr lang="ru-RU" dirty="0"/>
              <a:t> (Юго-Восточная Азия).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347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Современное положение </a:t>
            </a:r>
            <a:r>
              <a:rPr lang="ru-RU" dirty="0" err="1" smtClean="0"/>
              <a:t>каледонид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7488831" cy="4929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05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Тектонические итоги силура</a:t>
            </a:r>
            <a:r>
              <a:rPr lang="ru-RU" dirty="0"/>
              <a:t>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4000" dirty="0" smtClean="0"/>
              <a:t>1</a:t>
            </a:r>
            <a:r>
              <a:rPr lang="ru-RU" sz="4000" dirty="0"/>
              <a:t>) образование </a:t>
            </a:r>
            <a:r>
              <a:rPr lang="ru-RU" sz="4000" dirty="0" err="1"/>
              <a:t>Лавруссии</a:t>
            </a:r>
            <a:r>
              <a:rPr lang="ru-RU" sz="4000" dirty="0"/>
              <a:t> в результате коллизии Лаврентии, Балтии и </a:t>
            </a:r>
            <a:r>
              <a:rPr lang="ru-RU" sz="4000" dirty="0" err="1"/>
              <a:t>Авалонии</a:t>
            </a:r>
            <a:r>
              <a:rPr lang="ru-RU" sz="4000" dirty="0"/>
              <a:t>;</a:t>
            </a:r>
          </a:p>
          <a:p>
            <a:pPr algn="just"/>
            <a:r>
              <a:rPr lang="ru-RU" sz="4000" dirty="0" smtClean="0"/>
              <a:t>2</a:t>
            </a:r>
            <a:r>
              <a:rPr lang="ru-RU" sz="4000" dirty="0"/>
              <a:t>) закрытие океана </a:t>
            </a:r>
            <a:r>
              <a:rPr lang="ru-RU" sz="4000" dirty="0" err="1"/>
              <a:t>Япетус</a:t>
            </a:r>
            <a:r>
              <a:rPr lang="ru-RU" sz="4000" dirty="0"/>
              <a:t>;</a:t>
            </a:r>
          </a:p>
          <a:p>
            <a:pPr algn="just"/>
            <a:r>
              <a:rPr lang="ru-RU" sz="4000" dirty="0" smtClean="0"/>
              <a:t>3</a:t>
            </a:r>
            <a:r>
              <a:rPr lang="ru-RU" sz="4000" dirty="0"/>
              <a:t>) </a:t>
            </a:r>
            <a:r>
              <a:rPr lang="ru-RU" sz="4000" dirty="0" smtClean="0"/>
              <a:t>образование </a:t>
            </a:r>
            <a:r>
              <a:rPr lang="ru-RU" sz="4000" dirty="0" err="1"/>
              <a:t>каледонид</a:t>
            </a:r>
            <a:r>
              <a:rPr lang="ru-RU" sz="4000" dirty="0"/>
              <a:t>, входящих в состав фундамента в Европе, Северной Америке и Азии.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775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Биота</a:t>
            </a:r>
            <a:r>
              <a:rPr lang="ru-RU" dirty="0" smtClean="0"/>
              <a:t> силура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93" y="908720"/>
            <a:ext cx="8149158" cy="5575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566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B2C6C8E-EE79-474C-9D42-E4FECBA7F842}"/>
</file>

<file path=customXml/itemProps2.xml><?xml version="1.0" encoding="utf-8"?>
<ds:datastoreItem xmlns:ds="http://schemas.openxmlformats.org/officeDocument/2006/customXml" ds:itemID="{76457FE8-41DD-496C-9FB9-38FA58121539}"/>
</file>

<file path=customXml/itemProps3.xml><?xml version="1.0" encoding="utf-8"?>
<ds:datastoreItem xmlns:ds="http://schemas.openxmlformats.org/officeDocument/2006/customXml" ds:itemID="{3CCC21CF-4B86-474E-93A4-2AB8E0D784AC}"/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47</TotalTime>
  <Words>65</Words>
  <Application>Microsoft Office PowerPoint</Application>
  <PresentationFormat>Экран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История Земли в силуре</vt:lpstr>
      <vt:lpstr>Стратиграфия силура (МСШ)</vt:lpstr>
      <vt:lpstr>География силура</vt:lpstr>
      <vt:lpstr>Завершение каледонской ТМЭ</vt:lpstr>
      <vt:lpstr>Современное положение каледонид</vt:lpstr>
      <vt:lpstr>Тектонические итоги силура: </vt:lpstr>
      <vt:lpstr>Биота силура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Земли в силуре</dc:title>
  <dc:creator>Ангу</dc:creator>
  <cp:lastModifiedBy>Ангу</cp:lastModifiedBy>
  <cp:revision>10</cp:revision>
  <dcterms:modified xsi:type="dcterms:W3CDTF">2013-04-01T12:55:08Z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